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82" r:id="rId2"/>
    <p:sldId id="351" r:id="rId3"/>
    <p:sldId id="332" r:id="rId4"/>
    <p:sldId id="347" r:id="rId5"/>
    <p:sldId id="259" r:id="rId6"/>
    <p:sldId id="333" r:id="rId7"/>
    <p:sldId id="334" r:id="rId8"/>
    <p:sldId id="327" r:id="rId9"/>
    <p:sldId id="328" r:id="rId10"/>
    <p:sldId id="337" r:id="rId11"/>
    <p:sldId id="335" r:id="rId12"/>
    <p:sldId id="336" r:id="rId13"/>
    <p:sldId id="352" r:id="rId14"/>
    <p:sldId id="338" r:id="rId15"/>
    <p:sldId id="339" r:id="rId16"/>
    <p:sldId id="311" r:id="rId17"/>
    <p:sldId id="357" r:id="rId18"/>
    <p:sldId id="312" r:id="rId19"/>
    <p:sldId id="313" r:id="rId20"/>
    <p:sldId id="353" r:id="rId21"/>
    <p:sldId id="354" r:id="rId22"/>
    <p:sldId id="317" r:id="rId23"/>
    <p:sldId id="346" r:id="rId24"/>
    <p:sldId id="286" r:id="rId25"/>
    <p:sldId id="288" r:id="rId26"/>
    <p:sldId id="289" r:id="rId27"/>
    <p:sldId id="290" r:id="rId28"/>
    <p:sldId id="292" r:id="rId29"/>
    <p:sldId id="343" r:id="rId30"/>
    <p:sldId id="355" r:id="rId31"/>
    <p:sldId id="349" r:id="rId32"/>
    <p:sldId id="356" r:id="rId33"/>
    <p:sldId id="359" r:id="rId34"/>
    <p:sldId id="348" r:id="rId35"/>
    <p:sldId id="360" r:id="rId36"/>
    <p:sldId id="316" r:id="rId37"/>
    <p:sldId id="31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B349"/>
    <a:srgbClr val="F3793A"/>
    <a:srgbClr val="A771AF"/>
    <a:srgbClr val="649B7B"/>
    <a:srgbClr val="12BBB0"/>
    <a:srgbClr val="E86DBC"/>
    <a:srgbClr val="D34B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3543AD-240F-4F27-811B-4D4DF4BEBD82}" v="2" dt="2025-03-20T02:57:26.855"/>
    <p1510:client id="{AE359346-8D9E-41E1-B404-6EE3115161E3}" v="5" dt="2025-03-19T13:58:36.7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1348"/>
    <p:restoredTop sz="94658"/>
  </p:normalViewPr>
  <p:slideViewPr>
    <p:cSldViewPr snapToGrid="0">
      <p:cViewPr varScale="1">
        <p:scale>
          <a:sx n="109" d="100"/>
          <a:sy n="109" d="100"/>
        </p:scale>
        <p:origin x="216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redith Herzel" userId="+97Q+MJm6KX2kwF6sdwmw7oJFLlfsK0wlPhHRfgPJ0Y=" providerId="None" clId="Web-{AE359346-8D9E-41E1-B404-6EE3115161E3}"/>
    <pc:docChg chg="modSld">
      <pc:chgData name="Meredith Herzel" userId="+97Q+MJm6KX2kwF6sdwmw7oJFLlfsK0wlPhHRfgPJ0Y=" providerId="None" clId="Web-{AE359346-8D9E-41E1-B404-6EE3115161E3}" dt="2025-03-19T13:58:36.750" v="4" actId="14100"/>
      <pc:docMkLst>
        <pc:docMk/>
      </pc:docMkLst>
      <pc:sldChg chg="modSp">
        <pc:chgData name="Meredith Herzel" userId="+97Q+MJm6KX2kwF6sdwmw7oJFLlfsK0wlPhHRfgPJ0Y=" providerId="None" clId="Web-{AE359346-8D9E-41E1-B404-6EE3115161E3}" dt="2025-03-19T13:57:10.857" v="0" actId="1076"/>
        <pc:sldMkLst>
          <pc:docMk/>
          <pc:sldMk cId="2177230518" sldId="266"/>
        </pc:sldMkLst>
        <pc:picChg chg="mod">
          <ac:chgData name="Meredith Herzel" userId="+97Q+MJm6KX2kwF6sdwmw7oJFLlfsK0wlPhHRfgPJ0Y=" providerId="None" clId="Web-{AE359346-8D9E-41E1-B404-6EE3115161E3}" dt="2025-03-19T13:57:10.857" v="0" actId="1076"/>
          <ac:picMkLst>
            <pc:docMk/>
            <pc:sldMk cId="2177230518" sldId="266"/>
            <ac:picMk id="8" creationId="{81C80CF8-1D09-EC39-90B4-F0E5AE66A6EC}"/>
          </ac:picMkLst>
        </pc:picChg>
      </pc:sldChg>
      <pc:sldChg chg="modSp">
        <pc:chgData name="Meredith Herzel" userId="+97Q+MJm6KX2kwF6sdwmw7oJFLlfsK0wlPhHRfgPJ0Y=" providerId="None" clId="Web-{AE359346-8D9E-41E1-B404-6EE3115161E3}" dt="2025-03-19T13:58:36.750" v="4" actId="14100"/>
        <pc:sldMkLst>
          <pc:docMk/>
          <pc:sldMk cId="2328505631" sldId="276"/>
        </pc:sldMkLst>
        <pc:spChg chg="mod">
          <ac:chgData name="Meredith Herzel" userId="+97Q+MJm6KX2kwF6sdwmw7oJFLlfsK0wlPhHRfgPJ0Y=" providerId="None" clId="Web-{AE359346-8D9E-41E1-B404-6EE3115161E3}" dt="2025-03-19T13:58:36.750" v="4" actId="14100"/>
          <ac:spMkLst>
            <pc:docMk/>
            <pc:sldMk cId="2328505631" sldId="276"/>
            <ac:spMk id="8" creationId="{6E54438F-5949-4C86-E61F-C37FC6408937}"/>
          </ac:spMkLst>
        </pc:spChg>
      </pc:sldChg>
    </pc:docChg>
  </pc:docChgLst>
  <pc:docChgLst>
    <pc:chgData name="Meredith Herzel" userId="+97Q+MJm6KX2kwF6sdwmw7oJFLlfsK0wlPhHRfgPJ0Y=" providerId="None" clId="Web-{273543AD-240F-4F27-811B-4D4DF4BEBD82}"/>
    <pc:docChg chg="modSld">
      <pc:chgData name="Meredith Herzel" userId="+97Q+MJm6KX2kwF6sdwmw7oJFLlfsK0wlPhHRfgPJ0Y=" providerId="None" clId="Web-{273543AD-240F-4F27-811B-4D4DF4BEBD82}" dt="2025-03-20T02:57:26.855" v="1" actId="14100"/>
      <pc:docMkLst>
        <pc:docMk/>
      </pc:docMkLst>
      <pc:sldChg chg="modSp">
        <pc:chgData name="Meredith Herzel" userId="+97Q+MJm6KX2kwF6sdwmw7oJFLlfsK0wlPhHRfgPJ0Y=" providerId="None" clId="Web-{273543AD-240F-4F27-811B-4D4DF4BEBD82}" dt="2025-03-20T02:57:26.855" v="1" actId="14100"/>
        <pc:sldMkLst>
          <pc:docMk/>
          <pc:sldMk cId="1689546692" sldId="267"/>
        </pc:sldMkLst>
        <pc:spChg chg="mod">
          <ac:chgData name="Meredith Herzel" userId="+97Q+MJm6KX2kwF6sdwmw7oJFLlfsK0wlPhHRfgPJ0Y=" providerId="None" clId="Web-{273543AD-240F-4F27-811B-4D4DF4BEBD82}" dt="2025-03-20T02:57:26.855" v="1" actId="14100"/>
          <ac:spMkLst>
            <pc:docMk/>
            <pc:sldMk cId="1689546692" sldId="267"/>
            <ac:spMk id="7" creationId="{442A8AA7-215D-2938-2045-F79563BBB3C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203F79-0245-9B46-AC20-142E58CB16F7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0ACC8E-18DC-DC46-8E9A-CDE7F685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59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0ACC8E-18DC-DC46-8E9A-CDE7F685AE3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812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ECDC32-06F4-F8C3-D967-19A4915C99AE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Welcome to Sabbath School</a:t>
            </a:r>
          </a:p>
        </p:txBody>
      </p:sp>
    </p:spTree>
    <p:extLst>
      <p:ext uri="{BB962C8B-B14F-4D97-AF65-F5344CB8AC3E}">
        <p14:creationId xmlns:p14="http://schemas.microsoft.com/office/powerpoint/2010/main" val="3896741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13A5F5-C80B-9E9F-CB36-4299E292F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FBB59-7743-57F2-AFFD-A92A23651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759201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Missionary, Missionary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DD1B8F1-FF2D-5FFB-9258-E40F54686781}"/>
              </a:ext>
            </a:extLst>
          </p:cNvPr>
          <p:cNvSpPr/>
          <p:nvPr/>
        </p:nvSpPr>
        <p:spPr>
          <a:xfrm>
            <a:off x="-766914" y="327983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05D9E68-A457-5B43-25BA-2D5D2F982D97}"/>
              </a:ext>
            </a:extLst>
          </p:cNvPr>
          <p:cNvSpPr txBox="1">
            <a:spLocks/>
          </p:cNvSpPr>
          <p:nvPr/>
        </p:nvSpPr>
        <p:spPr>
          <a:xfrm>
            <a:off x="613319" y="341444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B4C8D72-1F07-8330-A0F7-C5C46283CD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90B0C9-CE71-BD2B-B337-536B7EA67FCE}"/>
              </a:ext>
            </a:extLst>
          </p:cNvPr>
          <p:cNvSpPr txBox="1">
            <a:spLocks/>
          </p:cNvSpPr>
          <p:nvPr/>
        </p:nvSpPr>
        <p:spPr>
          <a:xfrm>
            <a:off x="613319" y="1515759"/>
            <a:ext cx="8761687" cy="47123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DA8879F-E4EC-111F-4AAE-022A323355FA}"/>
              </a:ext>
            </a:extLst>
          </p:cNvPr>
          <p:cNvSpPr txBox="1">
            <a:spLocks/>
          </p:cNvSpPr>
          <p:nvPr/>
        </p:nvSpPr>
        <p:spPr>
          <a:xfrm>
            <a:off x="1187750" y="1193094"/>
            <a:ext cx="7995138" cy="50845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 people far away don’t yet know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 our Lord Jesus loves them so.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*Missionary, Missionary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will you go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bring them the good news of Jesus?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*Doctor, Doctor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*Teacher, Teacher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*Pastor, Pastor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*Farmer, Farmer,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*Builder, Builder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bring them the good news of Jesus?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7916814-F65A-F9FA-5297-F09436EE8625}"/>
              </a:ext>
            </a:extLst>
          </p:cNvPr>
          <p:cNvSpPr txBox="1">
            <a:spLocks/>
          </p:cNvSpPr>
          <p:nvPr/>
        </p:nvSpPr>
        <p:spPr>
          <a:xfrm>
            <a:off x="469827" y="655879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“Missionary, Missionary”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3" name="Missionary, Missionary (Master 4)">
            <a:hlinkClick r:id="" action="ppaction://media"/>
            <a:extLst>
              <a:ext uri="{FF2B5EF4-FFF2-40B4-BE49-F238E27FC236}">
                <a16:creationId xmlns:a16="http://schemas.microsoft.com/office/drawing/2014/main" id="{E29905A3-FF52-E660-B32A-254C7B76C1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2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ED5889-B41D-1DB8-CB4D-70A44CE07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CDC1F-D5D6-7126-FF23-98FEFA43B7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Happy Birthday 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7E7F9B4-F42B-CA66-95BB-079E88C20A69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DA3E790-0693-DB5B-EEF2-6FD3E791EA29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85BB9CD-5F25-72E5-B217-75757B002E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491025-26B6-E4DE-090E-FEECE7CD3D6C}"/>
              </a:ext>
            </a:extLst>
          </p:cNvPr>
          <p:cNvSpPr txBox="1">
            <a:spLocks/>
          </p:cNvSpPr>
          <p:nvPr/>
        </p:nvSpPr>
        <p:spPr>
          <a:xfrm>
            <a:off x="975041" y="1515759"/>
            <a:ext cx="7617974" cy="4923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446F235-A4AB-EDE7-D138-15AF25B7E493}"/>
              </a:ext>
            </a:extLst>
          </p:cNvPr>
          <p:cNvSpPr txBox="1">
            <a:spLocks/>
          </p:cNvSpPr>
          <p:nvPr/>
        </p:nvSpPr>
        <p:spPr>
          <a:xfrm>
            <a:off x="1171001" y="2294376"/>
            <a:ext cx="7617974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birthday, happy birthday,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loves you dear ___________.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1" name="Happy Birthday">
            <a:hlinkClick r:id="" action="ppaction://media"/>
            <a:extLst>
              <a:ext uri="{FF2B5EF4-FFF2-40B4-BE49-F238E27FC236}">
                <a16:creationId xmlns:a16="http://schemas.microsoft.com/office/drawing/2014/main" id="{83F501C1-2879-E296-BF7E-11C63E39A5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C9513F8-891C-6622-605A-13A59575795A}"/>
              </a:ext>
            </a:extLst>
          </p:cNvPr>
          <p:cNvSpPr txBox="1">
            <a:spLocks/>
          </p:cNvSpPr>
          <p:nvPr/>
        </p:nvSpPr>
        <p:spPr>
          <a:xfrm>
            <a:off x="337374" y="6487155"/>
            <a:ext cx="8633371" cy="4841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2333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23338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“Happy Birthday” by Janet Sage, copyright © 2001 North American Division Corporation of Seventh-day Adventists. From Little Voices Praise Him, #39. Used by permission.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67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113D2C-AE2C-DFCB-1E97-81AC986F6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7AFC5-8D30-6078-34E8-DDAA88F286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Visitor Song 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C858DE5-A0FC-6B9D-7582-1E33E3AF065F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A0397A-37DD-F312-C442-C9F11BB6F9B3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1D48A63-497B-D529-5415-8B584175E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847E4E-A373-AF85-952C-2977D6D02D7E}"/>
              </a:ext>
            </a:extLst>
          </p:cNvPr>
          <p:cNvSpPr txBox="1">
            <a:spLocks/>
          </p:cNvSpPr>
          <p:nvPr/>
        </p:nvSpPr>
        <p:spPr>
          <a:xfrm>
            <a:off x="1078523" y="1716216"/>
            <a:ext cx="8229529" cy="44498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 new friend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us today.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 new friend.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smile and wave.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 to Sabbath School.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We’re glad you came.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hope to see you again. (x2)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0F74D98-53FB-4C0C-0555-6F73BF6AE76D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“Visitor Song”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" name="Visitor Song (Master)">
            <a:hlinkClick r:id="" action="ppaction://media"/>
            <a:extLst>
              <a:ext uri="{FF2B5EF4-FFF2-40B4-BE49-F238E27FC236}">
                <a16:creationId xmlns:a16="http://schemas.microsoft.com/office/drawing/2014/main" id="{AC38874F-E9F6-4EE6-5B94-CBC7D06E96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367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4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0AD6D3-E406-D245-5C3B-187A98FF5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32735B0-1570-C9E9-DE3B-426E23BC2B43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FAST FACT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&amp; OFFERING CHART</a:t>
            </a:r>
          </a:p>
        </p:txBody>
      </p:sp>
    </p:spTree>
    <p:extLst>
      <p:ext uri="{BB962C8B-B14F-4D97-AF65-F5344CB8AC3E}">
        <p14:creationId xmlns:p14="http://schemas.microsoft.com/office/powerpoint/2010/main" val="3982323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478EC8-2EA8-EF56-96FB-5C499D4C84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108312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For Jesus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605A1A5-BF2F-9E60-0276-DB40117328A5}"/>
              </a:ext>
            </a:extLst>
          </p:cNvPr>
          <p:cNvSpPr/>
          <p:nvPr/>
        </p:nvSpPr>
        <p:spPr>
          <a:xfrm>
            <a:off x="-2873210" y="472299"/>
            <a:ext cx="4856207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44EC17F-D638-E76D-D3EB-9CE54AEDD256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OFFERING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5866F8E-B621-76E5-467C-689F7CC89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1001" y="1650486"/>
            <a:ext cx="8133572" cy="4923693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For Jesus, I want to bring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y money as an offering.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Jesus, I want to bring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My money as an offering.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offering to worship my King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show I’m thankful for His blessings.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offering to worship my King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show I’m thankful for His blessings.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2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lang="en-US" sz="16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pic>
        <p:nvPicPr>
          <p:cNvPr id="7" name="For Jesus (Master 3)">
            <a:hlinkClick r:id="" action="ppaction://media"/>
            <a:extLst>
              <a:ext uri="{FF2B5EF4-FFF2-40B4-BE49-F238E27FC236}">
                <a16:creationId xmlns:a16="http://schemas.microsoft.com/office/drawing/2014/main" id="{1C83E7BD-09E1-2542-1585-193E3DD77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90" y="602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6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99FE78-91A0-84C1-F401-B06958B9B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67E64C2-BC96-D5DF-4AC6-25FF7AC8B1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139" y="99359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For Jesus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5378139-9CA1-4ECF-4625-F1713A037451}"/>
              </a:ext>
            </a:extLst>
          </p:cNvPr>
          <p:cNvSpPr/>
          <p:nvPr/>
        </p:nvSpPr>
        <p:spPr>
          <a:xfrm>
            <a:off x="-2873210" y="472299"/>
            <a:ext cx="4856207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E257431-6B4C-61C3-0D6D-B25D5EC830F1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OFFERING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99CD896-3288-1007-E4FC-26EE182DED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936" y="1795996"/>
            <a:ext cx="8324259" cy="434584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For mission, I want to bring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latin typeface="Century Gothic" panose="020B0502020202020204" pitchFamily="34" charset="0"/>
              </a:rPr>
              <a:t>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y money as an offering.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mission, I want to bring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My money as an offering.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offering to worship my King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show I’m thankful for His blessings.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offering to worship my King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show I’m thankful for His blessings. (X2)</a:t>
            </a: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9533FCD-DD35-CED7-DE2C-104C72609E10}"/>
              </a:ext>
            </a:extLst>
          </p:cNvPr>
          <p:cNvSpPr txBox="1">
            <a:spLocks/>
          </p:cNvSpPr>
          <p:nvPr/>
        </p:nvSpPr>
        <p:spPr>
          <a:xfrm>
            <a:off x="268782" y="6504199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“For Jesus”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121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7CEF16-A874-A5B8-2E51-7B96A6FF0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8E80510-5A4F-7A50-71A7-ED426E096F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5CAA9B"/>
                </a:solidFill>
                <a:effectLst/>
                <a:latin typeface="Century Gothic" panose="020B0502020202020204" pitchFamily="34" charset="0"/>
              </a:rPr>
              <a:t>Let’s Pray</a:t>
            </a:r>
            <a:endParaRPr lang="en-AU" sz="2400" dirty="0">
              <a:solidFill>
                <a:srgbClr val="5CAA9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F18252D-0B5A-B546-E111-B7515166CBC8}"/>
              </a:ext>
            </a:extLst>
          </p:cNvPr>
          <p:cNvSpPr/>
          <p:nvPr/>
        </p:nvSpPr>
        <p:spPr>
          <a:xfrm>
            <a:off x="-265470" y="477081"/>
            <a:ext cx="2753807" cy="440037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879CCFB-BC66-D617-F1FF-B69351EF3EAD}"/>
              </a:ext>
            </a:extLst>
          </p:cNvPr>
          <p:cNvSpPr txBox="1">
            <a:spLocks/>
          </p:cNvSpPr>
          <p:nvPr/>
        </p:nvSpPr>
        <p:spPr>
          <a:xfrm>
            <a:off x="769972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 TIME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9ABF874-E2F8-61FD-F619-9FB9A5CCA0DC}"/>
              </a:ext>
            </a:extLst>
          </p:cNvPr>
          <p:cNvSpPr txBox="1">
            <a:spLocks/>
          </p:cNvSpPr>
          <p:nvPr/>
        </p:nvSpPr>
        <p:spPr>
          <a:xfrm>
            <a:off x="1235520" y="1909815"/>
            <a:ext cx="7594025" cy="4421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Anytime, anywhere,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can say a little prayer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our Father in heaven,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Who hears 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pray. (Fold your hands.)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pray. (Close your eyes.)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pray.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6" name="Lets Pray (Master 2)">
            <a:hlinkClick r:id="" action="ppaction://media"/>
            <a:extLst>
              <a:ext uri="{FF2B5EF4-FFF2-40B4-BE49-F238E27FC236}">
                <a16:creationId xmlns:a16="http://schemas.microsoft.com/office/drawing/2014/main" id="{E0A9B4C9-C76B-203A-46B7-3EEE3AF07B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48480"/>
            <a:ext cx="812800" cy="8128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75EDF01-C8D8-5221-983C-007381567C1C}"/>
              </a:ext>
            </a:extLst>
          </p:cNvPr>
          <p:cNvSpPr txBox="1">
            <a:spLocks/>
          </p:cNvSpPr>
          <p:nvPr/>
        </p:nvSpPr>
        <p:spPr>
          <a:xfrm>
            <a:off x="469827" y="6492652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“Let’s Pray”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69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38B08C-A017-B046-E1EC-7E97057F3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37B2D46-40A9-FC56-FBF4-66BFFC0647C1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GOD’S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WORD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965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FAE87D-38C4-BF6E-F6D4-41D7EC531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9F1064C7-AE26-E959-A71C-B416D5C166F0}"/>
              </a:ext>
            </a:extLst>
          </p:cNvPr>
          <p:cNvSpPr txBox="1">
            <a:spLocks/>
          </p:cNvSpPr>
          <p:nvPr/>
        </p:nvSpPr>
        <p:spPr>
          <a:xfrm>
            <a:off x="1178232" y="1514069"/>
            <a:ext cx="7708602" cy="52358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I dug down deep in the dirt,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would never find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treasure as great as God’s Word, Full of wisdom and truth.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better than diamonds,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better than gold,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greatest story ever told,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the Bible.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Yes, it’s the Bible.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2CAD791-80B4-76B3-B631-EA18D813118A}"/>
              </a:ext>
            </a:extLst>
          </p:cNvPr>
          <p:cNvSpPr txBox="1">
            <a:spLocks/>
          </p:cNvSpPr>
          <p:nvPr/>
        </p:nvSpPr>
        <p:spPr>
          <a:xfrm>
            <a:off x="469827" y="6523625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“The Greatest Treasure”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9" name="The Greatest Treasure (Master 1)">
            <a:hlinkClick r:id="" action="ppaction://media"/>
            <a:extLst>
              <a:ext uri="{FF2B5EF4-FFF2-40B4-BE49-F238E27FC236}">
                <a16:creationId xmlns:a16="http://schemas.microsoft.com/office/drawing/2014/main" id="{910BF3EF-F933-5423-E873-D099755D8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70A7781-736B-F11E-6ED8-EB0F5F117781}"/>
              </a:ext>
            </a:extLst>
          </p:cNvPr>
          <p:cNvSpPr/>
          <p:nvPr/>
        </p:nvSpPr>
        <p:spPr>
          <a:xfrm>
            <a:off x="-1941407" y="447585"/>
            <a:ext cx="4856207" cy="440037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5EEE925-6C0D-765D-DCF7-2FB78179989E}"/>
              </a:ext>
            </a:extLst>
          </p:cNvPr>
          <p:cNvSpPr txBox="1">
            <a:spLocks/>
          </p:cNvSpPr>
          <p:nvPr/>
        </p:nvSpPr>
        <p:spPr>
          <a:xfrm>
            <a:off x="1121675" y="964081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6F0D2D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The Greatest Treasure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6F0D2D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156D9F7-F34B-5FF0-4CA7-CDAF07A4050A}"/>
              </a:ext>
            </a:extLst>
          </p:cNvPr>
          <p:cNvSpPr txBox="1">
            <a:spLocks/>
          </p:cNvSpPr>
          <p:nvPr/>
        </p:nvSpPr>
        <p:spPr>
          <a:xfrm>
            <a:off x="1121675" y="46906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GOD’S WORD</a:t>
            </a:r>
          </a:p>
        </p:txBody>
      </p:sp>
    </p:spTree>
    <p:extLst>
      <p:ext uri="{BB962C8B-B14F-4D97-AF65-F5344CB8AC3E}">
        <p14:creationId xmlns:p14="http://schemas.microsoft.com/office/powerpoint/2010/main" val="353013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42E0B8B-6B2E-80F8-A463-E6841C1D8593}"/>
              </a:ext>
            </a:extLst>
          </p:cNvPr>
          <p:cNvSpPr txBox="1"/>
          <p:nvPr/>
        </p:nvSpPr>
        <p:spPr>
          <a:xfrm>
            <a:off x="456467" y="1178213"/>
            <a:ext cx="7775560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Then God saw everything that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had made,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indeed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was very good.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rgbClr val="40BEB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Genesis 1:31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6817149-EBA4-484C-65FD-9E4433EF3A0B}"/>
              </a:ext>
            </a:extLst>
          </p:cNvPr>
          <p:cNvSpPr/>
          <p:nvPr/>
        </p:nvSpPr>
        <p:spPr>
          <a:xfrm>
            <a:off x="-2115066" y="466812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18CD675-923F-07CD-86F7-5A0E422EB29F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MEMORY VERSE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4" name="1.2 Then God Saw copy">
            <a:hlinkClick r:id="" action="ppaction://media"/>
            <a:extLst>
              <a:ext uri="{FF2B5EF4-FFF2-40B4-BE49-F238E27FC236}">
                <a16:creationId xmlns:a16="http://schemas.microsoft.com/office/drawing/2014/main" id="{402008EC-4BA6-6149-BEF3-7F2309E576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67" y="367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9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7F24C9-BCBD-C723-D284-5D3F8F6FB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D457E032-1852-8FE1-9E65-719DD8D48A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1353E02-2005-D268-04F7-51FE9078FFA1}"/>
              </a:ext>
            </a:extLst>
          </p:cNvPr>
          <p:cNvSpPr/>
          <p:nvPr/>
        </p:nvSpPr>
        <p:spPr>
          <a:xfrm>
            <a:off x="1547495" y="1174499"/>
            <a:ext cx="5901891" cy="4509002"/>
          </a:xfrm>
          <a:prstGeom prst="roundRect">
            <a:avLst/>
          </a:prstGeom>
          <a:solidFill>
            <a:srgbClr val="4E95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EARLY ARRIVALS</a:t>
            </a:r>
          </a:p>
        </p:txBody>
      </p:sp>
    </p:spTree>
    <p:extLst>
      <p:ext uri="{BB962C8B-B14F-4D97-AF65-F5344CB8AC3E}">
        <p14:creationId xmlns:p14="http://schemas.microsoft.com/office/powerpoint/2010/main" val="4044135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081C12-5592-E6F4-3350-0FE9FC6D3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9E6AB89-18AA-CA33-4AC5-36A2B58A8677}"/>
              </a:ext>
            </a:extLst>
          </p:cNvPr>
          <p:cNvSpPr/>
          <p:nvPr/>
        </p:nvSpPr>
        <p:spPr>
          <a:xfrm>
            <a:off x="1825081" y="1174499"/>
            <a:ext cx="5901891" cy="4509002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SECRET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SURPRISE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BOX</a:t>
            </a:r>
          </a:p>
        </p:txBody>
      </p:sp>
    </p:spTree>
    <p:extLst>
      <p:ext uri="{BB962C8B-B14F-4D97-AF65-F5344CB8AC3E}">
        <p14:creationId xmlns:p14="http://schemas.microsoft.com/office/powerpoint/2010/main" val="2862379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D901936-794A-99DD-15C5-9CA22408ECC2}"/>
              </a:ext>
            </a:extLst>
          </p:cNvPr>
          <p:cNvSpPr/>
          <p:nvPr/>
        </p:nvSpPr>
        <p:spPr>
          <a:xfrm>
            <a:off x="1654186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STORY</a:t>
            </a:r>
          </a:p>
        </p:txBody>
      </p:sp>
    </p:spTree>
    <p:extLst>
      <p:ext uri="{BB962C8B-B14F-4D97-AF65-F5344CB8AC3E}">
        <p14:creationId xmlns:p14="http://schemas.microsoft.com/office/powerpoint/2010/main" val="3048392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B18D1D-9F0B-D834-5A99-4AFF76060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3372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756493-FC7C-85A5-089F-C25AC45C57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380984"/>
            <a:ext cx="12192000" cy="409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14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4DCCFC-5F03-39F1-5A8D-F9AD653874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6576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412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2BF949-92EC-26FB-20AA-C34BA87A05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2317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553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637BC4-0BB4-0C74-5E0A-67634227F7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94010" y="0"/>
            <a:ext cx="9603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5207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B464E5-5DEB-7AA4-17DF-E7235A40FE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64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718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46215E-50C0-1357-A24E-238F096DB3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1292" y="-387"/>
            <a:ext cx="10281139" cy="685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8869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7623C-3222-E850-6189-A50CFC909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99E63F-8BB1-7E37-B169-1E9AC65E39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461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92E75F-0C32-2D02-AD55-F9469A965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971C278C-298E-CD20-BAF3-D156B242A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D8D23B0-20EC-63CB-501A-4E709D95D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chemeClr val="tx2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Pack it Up</a:t>
            </a:r>
            <a:endParaRPr lang="en-AU" sz="2400" dirty="0">
              <a:solidFill>
                <a:schemeClr val="tx2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0162EDD-8F41-6D18-71AB-B1EC88B34348}"/>
              </a:ext>
            </a:extLst>
          </p:cNvPr>
          <p:cNvSpPr/>
          <p:nvPr/>
        </p:nvSpPr>
        <p:spPr>
          <a:xfrm>
            <a:off x="-1540632" y="458674"/>
            <a:ext cx="4380271" cy="440037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50000"/>
                  <a:lumOff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EFFA187-23BE-3210-40EB-5BF750272DAC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EARLY ARRIVALS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" name="Pack it up (Finals)">
            <a:hlinkClick r:id="" action="ppaction://media"/>
            <a:extLst>
              <a:ext uri="{FF2B5EF4-FFF2-40B4-BE49-F238E27FC236}">
                <a16:creationId xmlns:a16="http://schemas.microsoft.com/office/drawing/2014/main" id="{3743E211-1D63-92DB-ACB4-EB263CA188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48480"/>
            <a:ext cx="812800" cy="8128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3C4FF99F-5F1E-08BF-881F-1B0DF8CF7C78}"/>
              </a:ext>
            </a:extLst>
          </p:cNvPr>
          <p:cNvSpPr txBox="1">
            <a:spLocks/>
          </p:cNvSpPr>
          <p:nvPr/>
        </p:nvSpPr>
        <p:spPr>
          <a:xfrm>
            <a:off x="1023557" y="1682785"/>
            <a:ext cx="8733762" cy="46154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Pack it up and pick it up and put it away.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Now it’s time to listen,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sing and pray.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so good to be here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see you again.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Come, sit down,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et’s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talk about our special Friend.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Come, sit down,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et’s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talk about our special Friend.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0D370C5-BB13-55D4-FAFF-38BB6AC1F4F8}"/>
              </a:ext>
            </a:extLst>
          </p:cNvPr>
          <p:cNvSpPr txBox="1">
            <a:spLocks/>
          </p:cNvSpPr>
          <p:nvPr/>
        </p:nvSpPr>
        <p:spPr>
          <a:xfrm>
            <a:off x="469827" y="649055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“Pack It Up”  by Coralie Fraser. Arrangement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71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DF3AEF-E37B-A93E-7B9C-D2474039A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64F527F-099B-7FC5-A110-0853C3D4AD30}"/>
              </a:ext>
            </a:extLst>
          </p:cNvPr>
          <p:cNvSpPr/>
          <p:nvPr/>
        </p:nvSpPr>
        <p:spPr>
          <a:xfrm>
            <a:off x="1949670" y="1174499"/>
            <a:ext cx="5901891" cy="4509002"/>
          </a:xfrm>
          <a:prstGeom prst="roundRect">
            <a:avLst/>
          </a:prstGeom>
          <a:solidFill>
            <a:srgbClr val="6F0D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EXPLORER BOX</a:t>
            </a:r>
          </a:p>
        </p:txBody>
      </p:sp>
    </p:spTree>
    <p:extLst>
      <p:ext uri="{BB962C8B-B14F-4D97-AF65-F5344CB8AC3E}">
        <p14:creationId xmlns:p14="http://schemas.microsoft.com/office/powerpoint/2010/main" val="18522493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B382A4-408A-917D-0CDC-EED00336C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396CDA3-984D-AE5B-C35D-58B233051EAA}"/>
              </a:ext>
            </a:extLst>
          </p:cNvPr>
          <p:cNvSpPr/>
          <p:nvPr/>
        </p:nvSpPr>
        <p:spPr>
          <a:xfrm>
            <a:off x="-2515834" y="491146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9E5BB5-CC38-5156-F9DB-C049CEA21CB5}"/>
              </a:ext>
            </a:extLst>
          </p:cNvPr>
          <p:cNvSpPr txBox="1"/>
          <p:nvPr/>
        </p:nvSpPr>
        <p:spPr>
          <a:xfrm>
            <a:off x="1656187" y="2551837"/>
            <a:ext cx="562102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is loving. He created me.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07A755B-BCC5-6525-E4B8-0F1B8DB725B2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BIG IDEA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48929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808039-F562-2BBD-1040-F6C4C5D45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98863C8-DBE6-8C30-1AE3-3EEE59B30D04}"/>
              </a:ext>
            </a:extLst>
          </p:cNvPr>
          <p:cNvSpPr/>
          <p:nvPr/>
        </p:nvSpPr>
        <p:spPr>
          <a:xfrm>
            <a:off x="1703486" y="1174499"/>
            <a:ext cx="5901891" cy="4509002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6B349"/>
              </a:solidFill>
              <a:effectLst/>
              <a:highlight>
                <a:srgbClr val="E6B349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8F6449-B059-5F87-5E70-E451856F8EF5}"/>
              </a:ext>
            </a:extLst>
          </p:cNvPr>
          <p:cNvSpPr txBox="1"/>
          <p:nvPr/>
        </p:nvSpPr>
        <p:spPr>
          <a:xfrm>
            <a:off x="1703486" y="2051285"/>
            <a:ext cx="590189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NATURE COLLECTOR CARD</a:t>
            </a:r>
          </a:p>
        </p:txBody>
      </p:sp>
    </p:spTree>
    <p:extLst>
      <p:ext uri="{BB962C8B-B14F-4D97-AF65-F5344CB8AC3E}">
        <p14:creationId xmlns:p14="http://schemas.microsoft.com/office/powerpoint/2010/main" val="3262456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D28100-598A-0C9E-6211-70D060C71DB3}"/>
              </a:ext>
            </a:extLst>
          </p:cNvPr>
          <p:cNvSpPr/>
          <p:nvPr/>
        </p:nvSpPr>
        <p:spPr>
          <a:xfrm>
            <a:off x="1554586" y="1174498"/>
            <a:ext cx="5901891" cy="4509003"/>
          </a:xfrm>
          <a:prstGeom prst="roundRect">
            <a:avLst/>
          </a:prstGeom>
          <a:solidFill>
            <a:srgbClr val="A77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A771AF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753688-4FD1-A353-45E7-058207D80BDC}"/>
              </a:ext>
            </a:extLst>
          </p:cNvPr>
          <p:cNvSpPr txBox="1"/>
          <p:nvPr/>
        </p:nvSpPr>
        <p:spPr>
          <a:xfrm>
            <a:off x="1554585" y="2496760"/>
            <a:ext cx="59018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CRAFT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1404064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561B1C-EFAE-8FC8-87A0-B79A32E32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2AC7E08-B4CE-C3F1-15F2-B63141DC2AEC}"/>
              </a:ext>
            </a:extLst>
          </p:cNvPr>
          <p:cNvSpPr/>
          <p:nvPr/>
        </p:nvSpPr>
        <p:spPr>
          <a:xfrm>
            <a:off x="-2515834" y="491146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147917A-0DEE-F029-C4FD-D4AA85AE71A4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BIG IDEA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8B100E-FA4B-05F9-6DB3-14458E25D79F}"/>
              </a:ext>
            </a:extLst>
          </p:cNvPr>
          <p:cNvSpPr txBox="1"/>
          <p:nvPr/>
        </p:nvSpPr>
        <p:spPr>
          <a:xfrm>
            <a:off x="1656187" y="2551837"/>
            <a:ext cx="562102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is loving. He created </a:t>
            </a:r>
            <a:r>
              <a:rPr lang="en-AU" sz="54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me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40BEB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07688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D28100-598A-0C9E-6211-70D060C71DB3}"/>
              </a:ext>
            </a:extLst>
          </p:cNvPr>
          <p:cNvSpPr/>
          <p:nvPr/>
        </p:nvSpPr>
        <p:spPr>
          <a:xfrm>
            <a:off x="1554586" y="1174498"/>
            <a:ext cx="5901891" cy="4509003"/>
          </a:xfrm>
          <a:prstGeom prst="roundRect">
            <a:avLst/>
          </a:prstGeom>
          <a:solidFill>
            <a:srgbClr val="A77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A771AF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753688-4FD1-A353-45E7-058207D80BDC}"/>
              </a:ext>
            </a:extLst>
          </p:cNvPr>
          <p:cNvSpPr txBox="1"/>
          <p:nvPr/>
        </p:nvSpPr>
        <p:spPr>
          <a:xfrm>
            <a:off x="1554585" y="2391253"/>
            <a:ext cx="59018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CHALLENGE</a:t>
            </a:r>
          </a:p>
        </p:txBody>
      </p:sp>
    </p:spTree>
    <p:extLst>
      <p:ext uri="{BB962C8B-B14F-4D97-AF65-F5344CB8AC3E}">
        <p14:creationId xmlns:p14="http://schemas.microsoft.com/office/powerpoint/2010/main" val="14805487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BD6CE8-4447-8AD0-9BE2-4FC986225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50823-AE78-854D-855A-DD12A35F97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372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B6D32"/>
                </a:solidFill>
                <a:effectLst/>
                <a:latin typeface="Century Gothic" panose="020B0502020202020204" pitchFamily="34" charset="0"/>
              </a:rPr>
              <a:t>Goodbye Song</a:t>
            </a:r>
            <a:endParaRPr lang="en-AU" sz="2400" dirty="0">
              <a:solidFill>
                <a:srgbClr val="DB6D32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B8E92AC-2863-BEAB-10B3-DCDFBE4B06F4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A6D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0666113-CFFC-8A24-0327-3B49A4AFCA5E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CLOSING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A45482B-C04F-49FD-F69F-CE16DB05BA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AED2B4-55FE-F770-7079-982EBA6EF6CD}"/>
              </a:ext>
            </a:extLst>
          </p:cNvPr>
          <p:cNvSpPr txBox="1">
            <a:spLocks/>
          </p:cNvSpPr>
          <p:nvPr/>
        </p:nvSpPr>
        <p:spPr>
          <a:xfrm>
            <a:off x="943587" y="2024852"/>
            <a:ext cx="8483464" cy="38503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Sabbath School has come to an end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(Clap, clap).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time to say “Good-bye” to my friends (Clap, clap).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 till we meet again.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7" name="Goodbye Song (Master 1)">
            <a:hlinkClick r:id="" action="ppaction://media"/>
            <a:extLst>
              <a:ext uri="{FF2B5EF4-FFF2-40B4-BE49-F238E27FC236}">
                <a16:creationId xmlns:a16="http://schemas.microsoft.com/office/drawing/2014/main" id="{9BFA1A47-DACA-6764-9FD3-D3C55347AF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088" y="40088"/>
            <a:ext cx="812800" cy="8128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BA17524-35D9-685D-C27A-80EC03D5970D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“Goodbye Song”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D4DC45-8C31-3A1D-1E27-6475F743AC36}"/>
              </a:ext>
            </a:extLst>
          </p:cNvPr>
          <p:cNvSpPr txBox="1"/>
          <p:nvPr/>
        </p:nvSpPr>
        <p:spPr>
          <a:xfrm>
            <a:off x="1975757" y="12409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16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0E818A-144C-0E02-B284-737578824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661074E-5132-FE9E-4956-7855235191E8}"/>
              </a:ext>
            </a:extLst>
          </p:cNvPr>
          <p:cNvSpPr/>
          <p:nvPr/>
        </p:nvSpPr>
        <p:spPr>
          <a:xfrm>
            <a:off x="1691763" y="1174499"/>
            <a:ext cx="5901892" cy="4509002"/>
          </a:xfrm>
          <a:prstGeom prst="roundRect">
            <a:avLst/>
          </a:prstGeom>
          <a:solidFill>
            <a:srgbClr val="5CAA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2603156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ECDC32-06F4-F8C3-D967-19A4915C99AE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Welcome to Sabbath School</a:t>
            </a:r>
          </a:p>
        </p:txBody>
      </p:sp>
    </p:spTree>
    <p:extLst>
      <p:ext uri="{BB962C8B-B14F-4D97-AF65-F5344CB8AC3E}">
        <p14:creationId xmlns:p14="http://schemas.microsoft.com/office/powerpoint/2010/main" val="1588600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5DAA9-61E8-6263-1652-CDE32417FA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Good Morning Jesus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B7AE61B-6959-BAF7-4D78-C4FE842A12C8}"/>
              </a:ext>
            </a:extLst>
          </p:cNvPr>
          <p:cNvSpPr txBox="1">
            <a:spLocks/>
          </p:cNvSpPr>
          <p:nvPr/>
        </p:nvSpPr>
        <p:spPr>
          <a:xfrm>
            <a:off x="469827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(Actions or props)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7F47E6-24A5-E535-4C89-9A9C3C64A16B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48B9279-169B-3ED1-84C1-DC3D0AF9EA25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BE9BC7-9280-8333-911A-C9FCBB128931}"/>
              </a:ext>
            </a:extLst>
          </p:cNvPr>
          <p:cNvSpPr txBox="1">
            <a:spLocks/>
          </p:cNvSpPr>
          <p:nvPr/>
        </p:nvSpPr>
        <p:spPr>
          <a:xfrm>
            <a:off x="1234798" y="1637050"/>
            <a:ext cx="7595470" cy="46500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One, two, three,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Lift up your voice and sing.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Four, five, six,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Let’s say, “Good morning, Jesus.”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Seven, eight, nine,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It’s Sabbath School time.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One, two, three, four, five, six, seven, Eight, nine, ten, let’s sing it again.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6" name="Good Morning Jesus (Master 2) copy">
            <a:hlinkClick r:id="" action="ppaction://media"/>
            <a:extLst>
              <a:ext uri="{FF2B5EF4-FFF2-40B4-BE49-F238E27FC236}">
                <a16:creationId xmlns:a16="http://schemas.microsoft.com/office/drawing/2014/main" id="{18BCD817-D887-E632-C969-386DABCFE2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80" y="36757"/>
            <a:ext cx="812800" cy="8128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A9EB862-F1FC-C087-5753-E55987A11ACF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“Good Morning Jesus”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17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015ACD-93A1-2777-6DEE-4A52EAA76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2232C-A0E5-4E5E-488D-EFE6D3DAE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Our God is Amazing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D0D3B6D-46E8-3977-BC13-8191E631892E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51DF8A-686D-6726-F2B3-EC25A85DD17E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9450129-D054-CD12-FD7A-FC3FEABC95F4}"/>
              </a:ext>
            </a:extLst>
          </p:cNvPr>
          <p:cNvSpPr txBox="1">
            <a:spLocks/>
          </p:cNvSpPr>
          <p:nvPr/>
        </p:nvSpPr>
        <p:spPr>
          <a:xfrm>
            <a:off x="1234306" y="1653182"/>
            <a:ext cx="7615042" cy="4676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made the great big elephants And the tiny, crawling ants.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made the spotty leopards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the stripy zebras.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 made the fluffy bunnies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bees to make us honey.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 made the quiet moths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the lazy, sleepy sloths.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0" name="Our God is Amazing (Master 1)">
            <a:hlinkClick r:id="" action="ppaction://media"/>
            <a:extLst>
              <a:ext uri="{FF2B5EF4-FFF2-40B4-BE49-F238E27FC236}">
                <a16:creationId xmlns:a16="http://schemas.microsoft.com/office/drawing/2014/main" id="{EFD6475C-BF3B-6AEC-3F7A-506B60C221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203" y="48480"/>
            <a:ext cx="812800" cy="8128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C7E174D-191C-AD7C-E451-27CEDB5F4D87}"/>
              </a:ext>
            </a:extLst>
          </p:cNvPr>
          <p:cNvSpPr txBox="1">
            <a:spLocks/>
          </p:cNvSpPr>
          <p:nvPr/>
        </p:nvSpPr>
        <p:spPr>
          <a:xfrm>
            <a:off x="469827" y="6466966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(Actions or props)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89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D57A22-9CDA-34AE-5A3C-B51C47E31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DA61C-ACDB-3890-A369-6E895ABB0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Our God is Amazing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DA134F5-1D04-630F-E384-3A4896E9FA9B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EB568CA-37F3-4552-6A88-D76A53512284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BA437B7-958C-44CF-1F16-9855E4F7D9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0E1C394-1750-892B-217B-7063560B7DD1}"/>
              </a:ext>
            </a:extLst>
          </p:cNvPr>
          <p:cNvSpPr txBox="1">
            <a:spLocks/>
          </p:cNvSpPr>
          <p:nvPr/>
        </p:nvSpPr>
        <p:spPr>
          <a:xfrm>
            <a:off x="1216671" y="1506171"/>
            <a:ext cx="7631723" cy="4892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Our God is amazing!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(Our God is amazing!)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Let us all praise Him.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(Let us all praise Him.)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the animals, great and small,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Each one different and incredible,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Our God is amazing.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62EF7D-4AFC-BB1A-B040-121B58739419}"/>
              </a:ext>
            </a:extLst>
          </p:cNvPr>
          <p:cNvSpPr txBox="1"/>
          <p:nvPr/>
        </p:nvSpPr>
        <p:spPr>
          <a:xfrm>
            <a:off x="1559169" y="1219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B27A5A2-A352-0ED6-B69C-1FC7CCA8CDF9}"/>
              </a:ext>
            </a:extLst>
          </p:cNvPr>
          <p:cNvSpPr txBox="1">
            <a:spLocks/>
          </p:cNvSpPr>
          <p:nvPr/>
        </p:nvSpPr>
        <p:spPr>
          <a:xfrm>
            <a:off x="469827" y="6511902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“Our God Is Amazing” 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B958CDC-FDAA-0BE8-4307-57FA939F1591}"/>
              </a:ext>
            </a:extLst>
          </p:cNvPr>
          <p:cNvSpPr txBox="1">
            <a:spLocks/>
          </p:cNvSpPr>
          <p:nvPr/>
        </p:nvSpPr>
        <p:spPr>
          <a:xfrm>
            <a:off x="247088" y="6439527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(Actions or props)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422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20EBD8-18F5-60C5-CAEF-B697AD37A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DA4D1-7326-10B3-BA28-4A287C3907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Our God is Amazing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B94661F-F9D5-3A1B-7C1D-2CD2FF2366F9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673384-B58E-46F3-8EA3-F021EECDFD76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75FE22D-741E-F81F-B2FD-92DF1A7D84A0}"/>
              </a:ext>
            </a:extLst>
          </p:cNvPr>
          <p:cNvSpPr txBox="1">
            <a:spLocks/>
          </p:cNvSpPr>
          <p:nvPr/>
        </p:nvSpPr>
        <p:spPr>
          <a:xfrm>
            <a:off x="1234306" y="1653182"/>
            <a:ext cx="7615042" cy="4676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made the great big elephants And the tiny, crawling ants.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made the spotty leopards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the stripy zebras.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 made the fluffy bunnies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bees to make us honey.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 made the quiet moths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the lazy, sleepy sloths.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5B2BFD-0A90-5939-A288-C161988EBF50}"/>
              </a:ext>
            </a:extLst>
          </p:cNvPr>
          <p:cNvSpPr txBox="1">
            <a:spLocks/>
          </p:cNvSpPr>
          <p:nvPr/>
        </p:nvSpPr>
        <p:spPr>
          <a:xfrm>
            <a:off x="469827" y="6466966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(Actions or props)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169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86A92F-7FC1-7952-0EC8-715BE0267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2DA0A-AE69-FD15-6C06-372B40250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Our God is Amazing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83C86C7-656F-3A48-2106-C64AE0553F86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F77E8D9-62E8-F45B-7F23-F4693AA0AF7F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WELCOME AND SONGS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738501F-CCF2-9DB9-E699-99628F7095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EB2D5E4-E28A-D010-B078-29C384455AAE}"/>
              </a:ext>
            </a:extLst>
          </p:cNvPr>
          <p:cNvSpPr txBox="1">
            <a:spLocks/>
          </p:cNvSpPr>
          <p:nvPr/>
        </p:nvSpPr>
        <p:spPr>
          <a:xfrm>
            <a:off x="1216671" y="1506171"/>
            <a:ext cx="7631723" cy="46249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Our God is amazing!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(Our God is amazing!)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Let us all praise Him.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(Let us all praise Him.)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 the animals, great and small,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Each one different and incredible,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Our God is amazing.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Our God is amazing.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Our God is amazing.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DCC5DE-A984-863A-D4F3-48CA10C66FC4}"/>
              </a:ext>
            </a:extLst>
          </p:cNvPr>
          <p:cNvSpPr txBox="1"/>
          <p:nvPr/>
        </p:nvSpPr>
        <p:spPr>
          <a:xfrm>
            <a:off x="1559169" y="1219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DF7395-7B41-4E67-538A-138DE3A5F3F9}"/>
              </a:ext>
            </a:extLst>
          </p:cNvPr>
          <p:cNvSpPr txBox="1">
            <a:spLocks/>
          </p:cNvSpPr>
          <p:nvPr/>
        </p:nvSpPr>
        <p:spPr>
          <a:xfrm>
            <a:off x="469827" y="6511902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“Our God Is Amazing” 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5BC80C0-6152-3F0C-E246-7E39C18858B2}"/>
              </a:ext>
            </a:extLst>
          </p:cNvPr>
          <p:cNvSpPr txBox="1">
            <a:spLocks/>
          </p:cNvSpPr>
          <p:nvPr/>
        </p:nvSpPr>
        <p:spPr>
          <a:xfrm>
            <a:off x="247088" y="6439527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(Actions or props)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8549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1135</Words>
  <Application>Microsoft Macintosh PowerPoint</Application>
  <PresentationFormat>Widescreen</PresentationFormat>
  <Paragraphs>297</Paragraphs>
  <Slides>37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Aptos</vt:lpstr>
      <vt:lpstr>Aptos Display</vt:lpstr>
      <vt:lpstr>Arial</vt:lpstr>
      <vt:lpstr>Century Gothic</vt:lpstr>
      <vt:lpstr>Helvetica</vt:lpstr>
      <vt:lpstr>Office Theme</vt:lpstr>
      <vt:lpstr>PowerPoint Presentation</vt:lpstr>
      <vt:lpstr>PowerPoint Presentation</vt:lpstr>
      <vt:lpstr>Pack it Up</vt:lpstr>
      <vt:lpstr>PowerPoint Presentation</vt:lpstr>
      <vt:lpstr>Good Morning Jesus</vt:lpstr>
      <vt:lpstr>Our God is Amazing</vt:lpstr>
      <vt:lpstr>Our God is Amazing</vt:lpstr>
      <vt:lpstr>Our God is Amazing</vt:lpstr>
      <vt:lpstr>Our God is Amazing</vt:lpstr>
      <vt:lpstr>Missionary, Missionary</vt:lpstr>
      <vt:lpstr>Happy Birthday </vt:lpstr>
      <vt:lpstr>Visitor Song </vt:lpstr>
      <vt:lpstr>PowerPoint Presentation</vt:lpstr>
      <vt:lpstr>For Jesus</vt:lpstr>
      <vt:lpstr>For Jesus</vt:lpstr>
      <vt:lpstr>Let’s Pray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Goodbye Song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Megan Betteridge</dc:creator>
  <cp:lastModifiedBy>Herzel, Meredith</cp:lastModifiedBy>
  <cp:revision>49</cp:revision>
  <dcterms:created xsi:type="dcterms:W3CDTF">2025-03-02T08:19:28Z</dcterms:created>
  <dcterms:modified xsi:type="dcterms:W3CDTF">2025-10-19T19:28:10Z</dcterms:modified>
</cp:coreProperties>
</file>